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87" d="100"/>
          <a:sy n="87" d="100"/>
        </p:scale>
        <p:origin x="43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432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Evaggelos Mavrikakis</cp:lastModifiedBy>
  <cp:revision>38</cp:revision>
  <dcterms:created xsi:type="dcterms:W3CDTF">2020-04-25T20:59:36Z</dcterms:created>
  <dcterms:modified xsi:type="dcterms:W3CDTF">2020-05-05T19:26:38Z</dcterms:modified>
</cp:coreProperties>
</file>